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795" r:id="rId3"/>
  </p:sldMasterIdLst>
  <p:notesMasterIdLst>
    <p:notesMasterId r:id="rId22"/>
  </p:notesMasterIdLst>
  <p:sldIdLst>
    <p:sldId id="271" r:id="rId4"/>
    <p:sldId id="273" r:id="rId5"/>
    <p:sldId id="274" r:id="rId6"/>
    <p:sldId id="392" r:id="rId7"/>
    <p:sldId id="393" r:id="rId8"/>
    <p:sldId id="394" r:id="rId9"/>
    <p:sldId id="395" r:id="rId10"/>
    <p:sldId id="396" r:id="rId11"/>
    <p:sldId id="397" r:id="rId12"/>
    <p:sldId id="276" r:id="rId13"/>
    <p:sldId id="278" r:id="rId14"/>
    <p:sldId id="390" r:id="rId15"/>
    <p:sldId id="261" r:id="rId16"/>
    <p:sldId id="391" r:id="rId17"/>
    <p:sldId id="308" r:id="rId18"/>
    <p:sldId id="310" r:id="rId19"/>
    <p:sldId id="312" r:id="rId20"/>
    <p:sldId id="314" r:id="rId21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C3C3C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0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8" y="31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2022/9/24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261"/>
            <a:ext cx="13014333" cy="4799859"/>
          </a:xfrm>
        </p:spPr>
        <p:txBody>
          <a:bodyPr anchor="b">
            <a:normAutofit/>
          </a:bodyPr>
          <a:lstStyle>
            <a:lvl1pPr algn="ctr">
              <a:defRPr sz="7199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8401"/>
            <a:ext cx="13014333" cy="2857059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8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7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5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16605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21891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520" y="4962106"/>
            <a:ext cx="13030200" cy="2202860"/>
          </a:xfrm>
        </p:spPr>
        <p:txBody>
          <a:bodyPr anchor="b"/>
          <a:lstStyle>
            <a:lvl1pPr algn="r">
              <a:defRPr sz="5999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6517" y="7164966"/>
            <a:ext cx="13030202" cy="1290401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0470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3999882"/>
            <a:ext cx="7315200" cy="468557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3999883"/>
            <a:ext cx="7315200" cy="468557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1817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921" y="3987184"/>
            <a:ext cx="6883397" cy="864260"/>
          </a:xfrm>
        </p:spPr>
        <p:txBody>
          <a:bodyPr anchor="b">
            <a:noAutofit/>
          </a:bodyPr>
          <a:lstStyle>
            <a:lvl1pPr marL="0" indent="0">
              <a:buNone/>
              <a:defRPr sz="4199" b="0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8" y="4864143"/>
            <a:ext cx="7315200" cy="382131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64700" y="3999883"/>
            <a:ext cx="6906420" cy="864260"/>
          </a:xfrm>
        </p:spPr>
        <p:txBody>
          <a:bodyPr anchor="b">
            <a:noAutofit/>
          </a:bodyPr>
          <a:lstStyle>
            <a:lvl1pPr marL="0" indent="0">
              <a:buNone/>
              <a:defRPr sz="4199" b="0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5919" y="4864143"/>
            <a:ext cx="7315202" cy="382131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27858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26403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94080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399930"/>
            <a:ext cx="5323682" cy="2057083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719" y="914260"/>
            <a:ext cx="8915402" cy="7771201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012"/>
            <a:ext cx="5323682" cy="274277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709" indent="0">
              <a:buNone/>
              <a:defRPr sz="1800"/>
            </a:lvl2pPr>
            <a:lvl3pPr marL="1371417" indent="0">
              <a:buNone/>
              <a:defRPr sz="1500"/>
            </a:lvl3pPr>
            <a:lvl4pPr marL="2057126" indent="0">
              <a:buNone/>
              <a:defRPr sz="1350"/>
            </a:lvl4pPr>
            <a:lvl5pPr marL="2742834" indent="0">
              <a:buNone/>
              <a:defRPr sz="1350"/>
            </a:lvl5pPr>
            <a:lvl6pPr marL="3428543" indent="0">
              <a:buNone/>
              <a:defRPr sz="1350"/>
            </a:lvl6pPr>
            <a:lvl7pPr marL="4114251" indent="0">
              <a:buNone/>
              <a:defRPr sz="1350"/>
            </a:lvl7pPr>
            <a:lvl8pPr marL="4799960" indent="0">
              <a:buNone/>
              <a:defRPr sz="1350"/>
            </a:lvl8pPr>
            <a:lvl9pPr marL="5485668" indent="0">
              <a:buNone/>
              <a:defRPr sz="13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60111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399930"/>
            <a:ext cx="8001002" cy="2057083"/>
          </a:xfrm>
        </p:spPr>
        <p:txBody>
          <a:bodyPr anchor="b">
            <a:normAutofit/>
          </a:bodyPr>
          <a:lstStyle>
            <a:lvl1pPr algn="l">
              <a:defRPr sz="4199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50600" y="-27428"/>
            <a:ext cx="4914899" cy="10353982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709" indent="0">
              <a:buNone/>
              <a:defRPr sz="2400"/>
            </a:lvl2pPr>
            <a:lvl3pPr marL="1371417" indent="0">
              <a:buNone/>
              <a:defRPr sz="2400"/>
            </a:lvl3pPr>
            <a:lvl4pPr marL="2057126" indent="0">
              <a:buNone/>
              <a:defRPr sz="2400"/>
            </a:lvl4pPr>
            <a:lvl5pPr marL="2742834" indent="0">
              <a:buNone/>
              <a:defRPr sz="2400"/>
            </a:lvl5pPr>
            <a:lvl6pPr marL="3428543" indent="0">
              <a:buNone/>
              <a:defRPr sz="2400"/>
            </a:lvl6pPr>
            <a:lvl7pPr marL="4114251" indent="0">
              <a:buNone/>
              <a:defRPr sz="2400"/>
            </a:lvl7pPr>
            <a:lvl8pPr marL="4799960" indent="0">
              <a:buNone/>
              <a:defRPr sz="2400"/>
            </a:lvl8pPr>
            <a:lvl9pPr marL="5485668" indent="0">
              <a:buNone/>
              <a:defRPr sz="24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012"/>
            <a:ext cx="8001002" cy="2742777"/>
          </a:xfr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85709" indent="0">
              <a:buNone/>
              <a:defRPr sz="1800"/>
            </a:lvl2pPr>
            <a:lvl3pPr marL="1371417" indent="0">
              <a:buNone/>
              <a:defRPr sz="1500"/>
            </a:lvl3pPr>
            <a:lvl4pPr marL="2057126" indent="0">
              <a:buNone/>
              <a:defRPr sz="1350"/>
            </a:lvl4pPr>
            <a:lvl5pPr marL="2742834" indent="0">
              <a:buNone/>
              <a:defRPr sz="1350"/>
            </a:lvl5pPr>
            <a:lvl6pPr marL="3428543" indent="0">
              <a:buNone/>
              <a:defRPr sz="1350"/>
            </a:lvl6pPr>
            <a:lvl7pPr marL="4114251" indent="0">
              <a:buNone/>
              <a:defRPr sz="1350"/>
            </a:lvl7pPr>
            <a:lvl8pPr marL="4799960" indent="0">
              <a:buNone/>
              <a:defRPr sz="1350"/>
            </a:lvl8pPr>
            <a:lvl9pPr marL="5485668" indent="0">
              <a:buNone/>
              <a:defRPr sz="13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98818" y="8823552"/>
            <a:ext cx="1371600" cy="547603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12118" y="8823552"/>
            <a:ext cx="7658100" cy="5476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13919" y="8823552"/>
            <a:ext cx="483851" cy="547603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18959"/>
      </p:ext>
    </p:extLst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7098202"/>
            <a:ext cx="14859000" cy="849976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418" y="1397952"/>
            <a:ext cx="12338916" cy="4746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709" indent="0">
              <a:buNone/>
              <a:defRPr sz="2400"/>
            </a:lvl2pPr>
            <a:lvl3pPr marL="1371417" indent="0">
              <a:buNone/>
              <a:defRPr sz="2400"/>
            </a:lvl3pPr>
            <a:lvl4pPr marL="2057126" indent="0">
              <a:buNone/>
              <a:defRPr sz="2400"/>
            </a:lvl4pPr>
            <a:lvl5pPr marL="2742834" indent="0">
              <a:buNone/>
              <a:defRPr sz="2400"/>
            </a:lvl5pPr>
            <a:lvl6pPr marL="3428543" indent="0">
              <a:buNone/>
              <a:defRPr sz="2400"/>
            </a:lvl6pPr>
            <a:lvl7pPr marL="4114251" indent="0">
              <a:buNone/>
              <a:defRPr sz="2400"/>
            </a:lvl7pPr>
            <a:lvl8pPr marL="4799960" indent="0">
              <a:buNone/>
              <a:defRPr sz="2400"/>
            </a:lvl8pPr>
            <a:lvl9pPr marL="5485668" indent="0">
              <a:buNone/>
              <a:defRPr sz="24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20" y="7948178"/>
            <a:ext cx="14859000" cy="74045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709" indent="0">
              <a:buNone/>
              <a:defRPr sz="1800"/>
            </a:lvl2pPr>
            <a:lvl3pPr marL="1371417" indent="0">
              <a:buNone/>
              <a:defRPr sz="1500"/>
            </a:lvl3pPr>
            <a:lvl4pPr marL="2057126" indent="0">
              <a:buNone/>
              <a:defRPr sz="1350"/>
            </a:lvl4pPr>
            <a:lvl5pPr marL="2742834" indent="0">
              <a:buNone/>
              <a:defRPr sz="1350"/>
            </a:lvl5pPr>
            <a:lvl6pPr marL="3428543" indent="0">
              <a:buNone/>
              <a:defRPr sz="1350"/>
            </a:lvl6pPr>
            <a:lvl7pPr marL="4114251" indent="0">
              <a:buNone/>
              <a:defRPr sz="1350"/>
            </a:lvl7pPr>
            <a:lvl8pPr marL="4799960" indent="0">
              <a:buNone/>
              <a:defRPr sz="1350"/>
            </a:lvl8pPr>
            <a:lvl9pPr marL="5485668" indent="0">
              <a:buNone/>
              <a:defRPr sz="13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32983"/>
      </p:ext>
    </p:extLst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261"/>
            <a:ext cx="14858999" cy="4685576"/>
          </a:xfrm>
        </p:spPr>
        <p:txBody>
          <a:bodyPr anchor="ctr">
            <a:normAutofit/>
          </a:bodyPr>
          <a:lstStyle>
            <a:lvl1pPr algn="l">
              <a:defRPr sz="4799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4095"/>
            <a:ext cx="14859000" cy="2171365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83671"/>
      </p:ext>
    </p:extLst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054"/>
            <a:ext cx="914400" cy="877029"/>
          </a:xfrm>
          <a:prstGeom prst="rect">
            <a:avLst/>
          </a:prstGeom>
        </p:spPr>
        <p:txBody>
          <a:bodyPr vert="horz" lIns="137139" tIns="68569" rIns="137139" bIns="6856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998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165"/>
            <a:ext cx="914400" cy="877029"/>
          </a:xfrm>
          <a:prstGeom prst="rect">
            <a:avLst/>
          </a:prstGeom>
        </p:spPr>
        <p:txBody>
          <a:bodyPr vert="horz" lIns="137139" tIns="68569" rIns="137139" bIns="6856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998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261"/>
            <a:ext cx="13944597" cy="4114164"/>
          </a:xfrm>
        </p:spPr>
        <p:txBody>
          <a:bodyPr anchor="ctr">
            <a:normAutofit/>
          </a:bodyPr>
          <a:lstStyle>
            <a:lvl1pPr algn="l">
              <a:defRPr sz="4799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8424"/>
            <a:ext cx="13258803" cy="571412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709" indent="0">
              <a:buFontTx/>
              <a:buNone/>
              <a:defRPr/>
            </a:lvl2pPr>
            <a:lvl3pPr marL="1371417" indent="0">
              <a:buFontTx/>
              <a:buNone/>
              <a:defRPr/>
            </a:lvl3pPr>
            <a:lvl4pPr marL="2057126" indent="0">
              <a:buFontTx/>
              <a:buNone/>
              <a:defRPr/>
            </a:lvl4pPr>
            <a:lvl5pPr marL="2742834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4095"/>
            <a:ext cx="14859000" cy="21713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95840"/>
      </p:ext>
    </p:extLst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4962106"/>
            <a:ext cx="14859000" cy="2202860"/>
          </a:xfrm>
        </p:spPr>
        <p:txBody>
          <a:bodyPr anchor="b">
            <a:normAutofit/>
          </a:bodyPr>
          <a:lstStyle>
            <a:lvl1pPr algn="l">
              <a:defRPr sz="4799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6" y="7164966"/>
            <a:ext cx="14859002" cy="129040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8591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054"/>
            <a:ext cx="914400" cy="877029"/>
          </a:xfrm>
          <a:prstGeom prst="rect">
            <a:avLst/>
          </a:prstGeom>
        </p:spPr>
        <p:txBody>
          <a:bodyPr vert="horz" lIns="137139" tIns="68569" rIns="137139" bIns="6856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998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165"/>
            <a:ext cx="914400" cy="877029"/>
          </a:xfrm>
          <a:prstGeom prst="rect">
            <a:avLst/>
          </a:prstGeom>
        </p:spPr>
        <p:txBody>
          <a:bodyPr vert="horz" lIns="137139" tIns="68569" rIns="137139" bIns="6856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998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261"/>
            <a:ext cx="13944597" cy="4114164"/>
          </a:xfrm>
        </p:spPr>
        <p:txBody>
          <a:bodyPr anchor="ctr">
            <a:normAutofit/>
          </a:bodyPr>
          <a:lstStyle>
            <a:lvl1pPr algn="l">
              <a:defRPr sz="4799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828401"/>
            <a:ext cx="14859000" cy="133329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7161695"/>
            <a:ext cx="14859000" cy="1523765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3470451"/>
      </p:ext>
    </p:extLst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261"/>
            <a:ext cx="14858999" cy="411416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256989"/>
            <a:ext cx="14859000" cy="125710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199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4095"/>
            <a:ext cx="14859000" cy="2171365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70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8777388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2120" y="914259"/>
            <a:ext cx="14858997" cy="285705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94386"/>
      </p:ext>
    </p:extLst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5347" y="914258"/>
            <a:ext cx="3315771" cy="777120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8" y="914259"/>
            <a:ext cx="11315700" cy="7771201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6888"/>
      </p:ext>
    </p:extLst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61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9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50"/>
                            </p:stCondLst>
                            <p:childTnLst>
                              <p:par>
                                <p:cTn id="1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3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8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8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4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/>
      <p:bldP spid="1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5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8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5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8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3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5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5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55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3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8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3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05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95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50"/>
                            </p:stCondLst>
                            <p:childTnLst>
                              <p:par>
                                <p:cTn id="1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8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2550"/>
                            </p:stCondLst>
                            <p:childTnLst>
                              <p:par>
                                <p:cTn id="1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305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/>
      <p:bldP spid="8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8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3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8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5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1" grpId="0" animBg="1"/>
      <p:bldP spid="21" grpId="1" animBg="1"/>
      <p:bldP spid="17" grpId="0" animBg="1"/>
      <p:bldP spid="17" grpId="1" animBg="1"/>
      <p:bldP spid="16" grpId="0" animBg="1"/>
      <p:bldP spid="16" grpId="1" animBg="1"/>
      <p:bldP spid="28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10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1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6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1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6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7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3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50"/>
                            </p:stCondLst>
                            <p:childTnLst>
                              <p:par>
                                <p:cTn id="8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7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6" grpId="0" animBg="1"/>
      <p:bldP spid="8" grpId="0" animBg="1"/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8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23" grpId="0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  <p:bldP spid="72" grpId="2" animBg="1"/>
      <p:bldP spid="51" grpId="0" animBg="1"/>
      <p:bldP spid="52" grpId="0" animBg="1"/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3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6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1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6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1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1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05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1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1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51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14259"/>
            <a:ext cx="14858997" cy="2857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20" y="3999882"/>
            <a:ext cx="14858997" cy="468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3552"/>
            <a:ext cx="24003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3552"/>
            <a:ext cx="113157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kumimoji="1" lang="en-US" altLang="ja-JP" smtClean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3552"/>
            <a:ext cx="826751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‹N°›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9069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</p:sldLayoutIdLst>
  <p:hf hdr="0" dt="0"/>
  <p:txStyles>
    <p:titleStyle>
      <a:lvl1pPr algn="l" defTabSz="685709" rtl="0" eaLnBrk="1" latinLnBrk="0" hangingPunct="1">
        <a:spcBef>
          <a:spcPct val="0"/>
        </a:spcBef>
        <a:buNone/>
        <a:defRPr sz="4799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568" indent="-428568" algn="l" defTabSz="685709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276" indent="-428568" algn="l" defTabSz="685709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799985" indent="-428568" algn="l" defTabSz="685709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266" indent="-257141" algn="l" defTabSz="685709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999975" indent="-257141" algn="l" defTabSz="685709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397" indent="-342854" algn="l" defTabSz="685709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106" indent="-342854" algn="l" defTabSz="685709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2814" indent="-342854" algn="l" defTabSz="685709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8523" indent="-342854" algn="l" defTabSz="685709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6857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r="5060"/>
          <a:stretch>
            <a:fillRect/>
          </a:stretch>
        </p:blipFill>
        <p:spPr/>
      </p:pic>
      <p:sp>
        <p:nvSpPr>
          <p:cNvPr id="31" name="Text Placeholder 30"/>
          <p:cNvSpPr>
            <a:spLocks noGrp="1"/>
          </p:cNvSpPr>
          <p:nvPr>
            <p:ph type="body" sz="quarter" idx="19"/>
          </p:nvPr>
        </p:nvSpPr>
        <p:spPr>
          <a:xfrm rot="18900000">
            <a:off x="4943784" y="1598548"/>
            <a:ext cx="7710689" cy="7088313"/>
          </a:xfrm>
          <a:solidFill>
            <a:schemeClr val="bg1">
              <a:lumMod val="95000"/>
              <a:lumOff val="5000"/>
              <a:alpha val="20000"/>
            </a:schemeClr>
          </a:solidFill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38" y="4419630"/>
            <a:ext cx="9813380" cy="13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539">
        <p14:flip dir="r"/>
      </p:transition>
    </mc:Choice>
    <mc:Fallback xmlns="">
      <p:transition spd="slow" advTm="353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88" y="3747793"/>
            <a:ext cx="12210730" cy="586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70702" y="889686"/>
            <a:ext cx="6314302" cy="2858107"/>
          </a:xfrm>
        </p:spPr>
        <p:txBody>
          <a:bodyPr>
            <a:normAutofit/>
          </a:bodyPr>
          <a:lstStyle/>
          <a:p>
            <a:r>
              <a:rPr lang="en-US" altLang="ja-JP" sz="72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USERS STORY &amp;</a:t>
            </a:r>
            <a:br>
              <a:rPr lang="en-US" altLang="ja-JP" sz="72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7200" dirty="0" smtClean="0">
                <a:latin typeface="Calibri" panose="020F0502020204030204" pitchFamily="34" charset="0"/>
                <a:cs typeface="Calibri" panose="020F0502020204030204" pitchFamily="34" charset="0"/>
              </a:rPr>
              <a:t>PERSONA</a:t>
            </a:r>
            <a:endParaRPr kumimoji="1" lang="ja-JP" alt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644634"/>
      </p:ext>
    </p:extLst>
  </p:cSld>
  <p:clrMapOvr>
    <a:masterClrMapping/>
  </p:clrMapOvr>
  <p:transition spd="slow" advTm="3729">
    <p:strips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8011" y="2149902"/>
            <a:ext cx="5454130" cy="4477785"/>
          </a:xfrm>
        </p:spPr>
        <p:txBody>
          <a:bodyPr/>
          <a:lstStyle/>
          <a:p>
            <a:r>
              <a:rPr lang="en-US" altLang="ja-JP" dirty="0" smtClean="0"/>
              <a:t>USER STORY</a:t>
            </a:r>
            <a:endParaRPr kumimoji="1" lang="ja-JP" altLang="en-US" dirty="0"/>
          </a:p>
        </p:txBody>
      </p:sp>
      <p:sp>
        <p:nvSpPr>
          <p:cNvPr id="2" name="ZoneTexte 1"/>
          <p:cNvSpPr txBox="1"/>
          <p:nvPr/>
        </p:nvSpPr>
        <p:spPr>
          <a:xfrm>
            <a:off x="1690476" y="6166022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Pourquoi venir sur le site DW </a:t>
            </a:r>
            <a:r>
              <a:rPr lang="fr-FR" sz="28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Fashion</a:t>
            </a:r>
            <a:endParaRPr lang="fr-F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593616" y="435071"/>
            <a:ext cx="5968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tant que nouvel </a:t>
            </a: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utilisateur Je veux pourvoir m’inscrire afin d’acheter</a:t>
            </a:r>
            <a:endParaRPr lang="fr-FR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0593616" y="2572912"/>
            <a:ext cx="6948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tant que client je veux retrouver les différentes </a:t>
            </a: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catégories de produit rapidement afin de sélectionner</a:t>
            </a:r>
            <a:endParaRPr lang="fr-FR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0557040" y="4694021"/>
            <a:ext cx="54028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tant que client je veux pourvoir </a:t>
            </a: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contacter </a:t>
            </a: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service client, afin </a:t>
            </a: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demander </a:t>
            </a: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renseignent.</a:t>
            </a:r>
            <a:endParaRPr lang="fr-FR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0552684" y="7096560"/>
            <a:ext cx="5329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tant que client je veux un panier pour y mettre mes choix d’articles afin de </a:t>
            </a:r>
            <a:r>
              <a:rPr lang="fr-FR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payer.</a:t>
            </a:r>
            <a:endParaRPr lang="fr-FR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81814"/>
      </p:ext>
    </p:extLst>
  </p:cSld>
  <p:clrMapOvr>
    <a:masterClrMapping/>
  </p:clrMapOvr>
  <p:transition spd="slow" advTm="3919">
    <p:strips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" y="-1"/>
            <a:ext cx="18285179" cy="10285413"/>
          </a:xfrm>
          <a:prstGeom prst="rect">
            <a:avLst/>
          </a:prstGeom>
          <a:solidFill>
            <a:srgbClr val="3C3C3C"/>
          </a:solidFill>
        </p:spPr>
      </p:pic>
    </p:spTree>
    <p:extLst>
      <p:ext uri="{BB962C8B-B14F-4D97-AF65-F5344CB8AC3E}">
        <p14:creationId xmlns:p14="http://schemas.microsoft.com/office/powerpoint/2010/main" val="21038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Id vis </a:t>
            </a:r>
            <a:r>
              <a:rPr lang="en-US" altLang="ja-JP" dirty="0" err="1"/>
              <a:t>regione</a:t>
            </a:r>
            <a:r>
              <a:rPr lang="en-US" altLang="ja-JP" dirty="0"/>
              <a:t> </a:t>
            </a:r>
            <a:r>
              <a:rPr lang="en-US" altLang="ja-JP" dirty="0" err="1"/>
              <a:t>gubergren</a:t>
            </a:r>
            <a:r>
              <a:rPr lang="en-US" altLang="ja-JP" dirty="0"/>
              <a:t> </a:t>
            </a:r>
            <a:r>
              <a:rPr lang="en-US" altLang="ja-JP" dirty="0" err="1"/>
              <a:t>complectitur</a:t>
            </a:r>
            <a:r>
              <a:rPr lang="en-US" altLang="ja-JP" dirty="0"/>
              <a:t>, </a:t>
            </a:r>
            <a:r>
              <a:rPr lang="en-US" altLang="ja-JP" dirty="0" err="1"/>
              <a:t>vel</a:t>
            </a:r>
            <a:r>
              <a:rPr lang="en-US" altLang="ja-JP" dirty="0"/>
              <a:t> </a:t>
            </a:r>
            <a:r>
              <a:rPr lang="en-US" altLang="ja-JP" dirty="0" err="1"/>
              <a:t>legere</a:t>
            </a:r>
            <a:r>
              <a:rPr lang="en-US" altLang="ja-JP" dirty="0"/>
              <a:t> </a:t>
            </a:r>
            <a:r>
              <a:rPr lang="en-US" altLang="ja-JP" dirty="0" err="1"/>
              <a:t>integre</a:t>
            </a:r>
            <a:r>
              <a:rPr lang="en-US" altLang="ja-JP" dirty="0"/>
              <a:t> corpora ea. </a:t>
            </a:r>
            <a:r>
              <a:rPr lang="en-US" altLang="ja-JP" dirty="0" err="1"/>
              <a:t>Eu</a:t>
            </a:r>
            <a:r>
              <a:rPr lang="en-US" altLang="ja-JP" dirty="0"/>
              <a:t> error </a:t>
            </a:r>
            <a:r>
              <a:rPr lang="en-US" altLang="ja-JP" dirty="0" err="1"/>
              <a:t>expetenda</a:t>
            </a:r>
            <a:r>
              <a:rPr lang="en-US" altLang="ja-JP" dirty="0"/>
              <a:t> </a:t>
            </a:r>
            <a:r>
              <a:rPr lang="en-US" altLang="ja-JP" dirty="0" err="1"/>
              <a:t>gubergren</a:t>
            </a:r>
            <a:r>
              <a:rPr lang="en-US" altLang="ja-JP" dirty="0"/>
              <a:t> </a:t>
            </a:r>
            <a:r>
              <a:rPr lang="en-US" altLang="ja-JP" dirty="0" err="1"/>
              <a:t>eos</a:t>
            </a:r>
            <a:r>
              <a:rPr lang="en-US" altLang="ja-JP" dirty="0"/>
              <a:t>, </a:t>
            </a:r>
            <a:r>
              <a:rPr lang="en-US" altLang="ja-JP" dirty="0" err="1"/>
              <a:t>eu</a:t>
            </a:r>
            <a:r>
              <a:rPr lang="en-US" altLang="ja-JP" dirty="0"/>
              <a:t> </a:t>
            </a:r>
            <a:r>
              <a:rPr lang="en-US" altLang="ja-JP" dirty="0" err="1"/>
              <a:t>discere</a:t>
            </a:r>
            <a:r>
              <a:rPr lang="en-US" altLang="ja-JP" dirty="0"/>
              <a:t> </a:t>
            </a:r>
            <a:r>
              <a:rPr lang="en-US" altLang="ja-JP" dirty="0" err="1"/>
              <a:t>mentitum</a:t>
            </a:r>
            <a:r>
              <a:rPr lang="en-US" altLang="ja-JP" dirty="0"/>
              <a:t> </a:t>
            </a:r>
            <a:r>
              <a:rPr lang="en-US" altLang="ja-JP" dirty="0" err="1"/>
              <a:t>vel</a:t>
            </a:r>
            <a:r>
              <a:rPr lang="en-US" altLang="ja-JP" dirty="0"/>
              <a:t>, </a:t>
            </a:r>
            <a:r>
              <a:rPr lang="en-US" altLang="ja-JP" dirty="0" err="1"/>
              <a:t>ei</a:t>
            </a:r>
            <a:r>
              <a:rPr lang="en-US" altLang="ja-JP" dirty="0"/>
              <a:t> </a:t>
            </a:r>
            <a:r>
              <a:rPr lang="en-US" altLang="ja-JP" dirty="0" err="1"/>
              <a:t>rebum</a:t>
            </a:r>
            <a:r>
              <a:rPr lang="en-US" altLang="ja-JP" dirty="0"/>
              <a:t> </a:t>
            </a:r>
            <a:r>
              <a:rPr lang="en-US" altLang="ja-JP" dirty="0" err="1"/>
              <a:t>molestie</a:t>
            </a:r>
            <a:r>
              <a:rPr lang="en-US" altLang="ja-JP" dirty="0"/>
              <a:t> </a:t>
            </a:r>
            <a:r>
              <a:rPr lang="en-US" altLang="ja-JP" dirty="0" err="1"/>
              <a:t>scaevola</a:t>
            </a:r>
            <a:r>
              <a:rPr lang="en-US" altLang="ja-JP" dirty="0"/>
              <a:t> </a:t>
            </a:r>
            <a:r>
              <a:rPr lang="en-US" altLang="ja-JP" dirty="0" err="1"/>
              <a:t>pri</a:t>
            </a:r>
            <a:r>
              <a:rPr lang="en-US" altLang="ja-JP" dirty="0"/>
              <a:t>. </a:t>
            </a:r>
            <a:r>
              <a:rPr lang="en-US" altLang="ja-JP" dirty="0" err="1"/>
              <a:t>Nec</a:t>
            </a:r>
            <a:r>
              <a:rPr lang="en-US" altLang="ja-JP" dirty="0"/>
              <a:t> id </a:t>
            </a:r>
            <a:r>
              <a:rPr lang="en-US" altLang="ja-JP" dirty="0" err="1"/>
              <a:t>agam</a:t>
            </a:r>
            <a:r>
              <a:rPr lang="en-US" altLang="ja-JP" dirty="0"/>
              <a:t> </a:t>
            </a:r>
            <a:r>
              <a:rPr lang="en-US" altLang="ja-JP" dirty="0" err="1"/>
              <a:t>iisque</a:t>
            </a:r>
            <a:r>
              <a:rPr lang="en-US" altLang="ja-JP" dirty="0"/>
              <a:t> commune. Duo at </a:t>
            </a:r>
            <a:r>
              <a:rPr lang="en-US" altLang="ja-JP" dirty="0" err="1"/>
              <a:t>facilisi</a:t>
            </a:r>
            <a:r>
              <a:rPr lang="en-US" altLang="ja-JP" dirty="0"/>
              <a:t> </a:t>
            </a:r>
            <a:r>
              <a:rPr lang="en-US" altLang="ja-JP" dirty="0" err="1"/>
              <a:t>maluisset</a:t>
            </a:r>
            <a:r>
              <a:rPr lang="en-US" altLang="ja-JP" dirty="0"/>
              <a:t>, </a:t>
            </a:r>
            <a:r>
              <a:rPr lang="en-US" altLang="ja-JP" dirty="0" err="1"/>
              <a:t>aeque</a:t>
            </a:r>
            <a:r>
              <a:rPr lang="en-US" altLang="ja-JP" dirty="0"/>
              <a:t> </a:t>
            </a:r>
            <a:r>
              <a:rPr lang="en-US" altLang="ja-JP" dirty="0" err="1"/>
              <a:t>iuvaret</a:t>
            </a:r>
            <a:r>
              <a:rPr lang="en-US" altLang="ja-JP" dirty="0"/>
              <a:t> </a:t>
            </a:r>
            <a:r>
              <a:rPr lang="en-US" altLang="ja-JP" dirty="0" err="1"/>
              <a:t>nam</a:t>
            </a:r>
            <a:r>
              <a:rPr lang="en-US" altLang="ja-JP" dirty="0"/>
              <a:t> at. </a:t>
            </a:r>
            <a:r>
              <a:rPr lang="en-US" altLang="ja-JP" dirty="0" err="1"/>
              <a:t>Sed</a:t>
            </a:r>
            <a:r>
              <a:rPr lang="en-US" altLang="ja-JP" dirty="0"/>
              <a:t> an vide </a:t>
            </a:r>
            <a:r>
              <a:rPr lang="en-US" altLang="ja-JP" dirty="0" err="1"/>
              <a:t>populo</a:t>
            </a:r>
            <a:r>
              <a:rPr lang="en-US" altLang="ja-JP" dirty="0"/>
              <a:t>, an </a:t>
            </a:r>
            <a:r>
              <a:rPr lang="en-US" altLang="ja-JP" dirty="0" err="1"/>
              <a:t>nostro</a:t>
            </a:r>
            <a:r>
              <a:rPr lang="en-US" altLang="ja-JP" dirty="0"/>
              <a:t> </a:t>
            </a:r>
            <a:r>
              <a:rPr lang="en-US" altLang="ja-JP" dirty="0" err="1"/>
              <a:t>accusam</a:t>
            </a:r>
            <a:r>
              <a:rPr lang="en-US" altLang="ja-JP" dirty="0"/>
              <a:t> </a:t>
            </a:r>
            <a:r>
              <a:rPr lang="en-US" altLang="ja-JP" dirty="0" err="1"/>
              <a:t>fastidii</a:t>
            </a:r>
            <a:r>
              <a:rPr lang="en-US" altLang="ja-JP" dirty="0"/>
              <a:t> cum, tale </a:t>
            </a:r>
            <a:r>
              <a:rPr lang="en-US" altLang="ja-JP" dirty="0" err="1"/>
              <a:t>purto</a:t>
            </a:r>
            <a:r>
              <a:rPr lang="en-US" altLang="ja-JP" dirty="0"/>
              <a:t> duo in. Nam ad case </a:t>
            </a:r>
            <a:r>
              <a:rPr lang="en-US" altLang="ja-JP" dirty="0" err="1"/>
              <a:t>assum</a:t>
            </a:r>
            <a:r>
              <a:rPr lang="en-US" altLang="ja-JP" dirty="0"/>
              <a:t> </a:t>
            </a:r>
            <a:r>
              <a:rPr lang="en-US" altLang="ja-JP" dirty="0" err="1"/>
              <a:t>dissentiet</a:t>
            </a:r>
            <a:r>
              <a:rPr lang="en-US" altLang="ja-JP" dirty="0"/>
              <a:t>, </a:t>
            </a:r>
            <a:r>
              <a:rPr lang="en-US" altLang="ja-JP" dirty="0" err="1"/>
              <a:t>ullum</a:t>
            </a:r>
            <a:r>
              <a:rPr lang="en-US" altLang="ja-JP" dirty="0"/>
              <a:t> </a:t>
            </a:r>
            <a:r>
              <a:rPr lang="en-US" altLang="ja-JP" dirty="0" err="1"/>
              <a:t>labitur</a:t>
            </a:r>
            <a:r>
              <a:rPr lang="en-US" altLang="ja-JP" dirty="0"/>
              <a:t> </a:t>
            </a:r>
            <a:r>
              <a:rPr lang="en-US" altLang="ja-JP" dirty="0" err="1"/>
              <a:t>ius</a:t>
            </a:r>
            <a:r>
              <a:rPr lang="en-US" altLang="ja-JP" dirty="0"/>
              <a:t> ea.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Minimal design</a:t>
            </a:r>
            <a:endParaRPr kumimoji="1" lang="ja-JP" alt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179" cy="102854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" y="0"/>
            <a:ext cx="18285179" cy="102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04519"/>
      </p:ext>
    </p:extLst>
  </p:cSld>
  <p:clrMapOvr>
    <a:masterClrMapping/>
  </p:clrMapOvr>
  <p:transition spd="slow" advTm="3094">
    <p:strips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" y="-1"/>
            <a:ext cx="18285179" cy="102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Application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lang="en-US" altLang="ja-JP" dirty="0" smtClean="0"/>
              <a:t>Mobile</a:t>
            </a:r>
            <a:endParaRPr kumimoji="1" lang="ja-JP" altLang="en-US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89" y="2440002"/>
            <a:ext cx="3018145" cy="53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47493"/>
      </p:ext>
    </p:extLst>
  </p:cSld>
  <p:clrMapOvr>
    <a:masterClrMapping/>
  </p:clrMapOvr>
  <p:transition spd="slow" advTm="3559"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Tablet</a:t>
            </a:r>
            <a:r>
              <a:rPr lang="en-US" altLang="ja-JP" dirty="0" err="1" smtClean="0"/>
              <a:t>te</a:t>
            </a:r>
            <a:endParaRPr kumimoji="1" lang="ja-JP" altLang="en-US" dirty="0"/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" b="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3626750"/>
      </p:ext>
    </p:extLst>
  </p:cSld>
  <p:clrMapOvr>
    <a:masterClrMapping/>
  </p:clrMapOvr>
  <p:transition spd="slow" advTm="3838">
    <p:strips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Laptop</a:t>
            </a:r>
            <a:endParaRPr kumimoji="1" lang="ja-JP" altLang="en-US" dirty="0"/>
          </a:p>
        </p:txBody>
      </p:sp>
      <p:sp>
        <p:nvSpPr>
          <p:cNvPr id="10" name="Espace réservé pour une image  9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91" y="2932986"/>
            <a:ext cx="6775136" cy="42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59483"/>
      </p:ext>
    </p:extLst>
  </p:cSld>
  <p:clrMapOvr>
    <a:masterClrMapping/>
  </p:clrMapOvr>
  <p:transition spd="slow" advTm="3518">
    <p:strips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Desktop</a:t>
            </a:r>
            <a:endParaRPr kumimoji="1" lang="ja-JP" altLang="en-US" dirty="0"/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r="4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7725957"/>
      </p:ext>
    </p:extLst>
  </p:cSld>
  <p:clrMapOvr>
    <a:masterClrMapping/>
  </p:clrMapOvr>
  <p:transition spd="slow" advTm="3690"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2074" y="7887805"/>
            <a:ext cx="5724525" cy="1054484"/>
          </a:xfrm>
        </p:spPr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776678" y="7583197"/>
            <a:ext cx="8668874" cy="1663700"/>
          </a:xfrm>
        </p:spPr>
        <p:txBody>
          <a:bodyPr>
            <a:noAutofit/>
          </a:bodyPr>
          <a:lstStyle/>
          <a:p>
            <a:r>
              <a:rPr lang="en-US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Nous </a:t>
            </a:r>
            <a:r>
              <a:rPr lang="fr-FR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vous</a:t>
            </a:r>
            <a:r>
              <a:rPr lang="en-US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présentons</a:t>
            </a:r>
            <a:r>
              <a:rPr lang="en-US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 nouveau site de la marque </a:t>
            </a:r>
            <a:r>
              <a:rPr lang="en-US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Male</a:t>
            </a:r>
            <a:r>
              <a:rPr lang="en-US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Fashion.</a:t>
            </a:r>
          </a:p>
          <a:p>
            <a:r>
              <a:rPr lang="fr-FR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Réalisé</a:t>
            </a:r>
            <a:r>
              <a:rPr lang="en-US" altLang="ja-JP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 Richmond, Sledge et </a:t>
            </a:r>
            <a:r>
              <a:rPr lang="en-US" altLang="ja-JP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Haudefa</a:t>
            </a:r>
            <a:endParaRPr lang="en-US" altLang="ja-JP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8" b="12058"/>
          <a:stretch>
            <a:fillRect/>
          </a:stretch>
        </p:blipFill>
        <p:spPr>
          <a:solidFill>
            <a:srgbClr val="0099FF"/>
          </a:solidFill>
        </p:spPr>
      </p:pic>
    </p:spTree>
    <p:extLst>
      <p:ext uri="{BB962C8B-B14F-4D97-AF65-F5344CB8AC3E}">
        <p14:creationId xmlns:p14="http://schemas.microsoft.com/office/powerpoint/2010/main" val="1752848619"/>
      </p:ext>
    </p:extLst>
  </p:cSld>
  <p:clrMapOvr>
    <a:masterClrMapping/>
  </p:clrMapOvr>
  <p:transition spd="slow" advTm="3469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0" y="1828077"/>
            <a:ext cx="7740650" cy="1141412"/>
          </a:xfrm>
        </p:spPr>
        <p:txBody>
          <a:bodyPr/>
          <a:lstStyle/>
          <a:p>
            <a:r>
              <a:rPr lang="en-US" altLang="ja-JP" dirty="0" err="1" smtClean="0"/>
              <a:t>Pourquoi</a:t>
            </a:r>
            <a:r>
              <a:rPr lang="en-US" altLang="ja-JP" dirty="0" smtClean="0"/>
              <a:t> nous </a:t>
            </a:r>
            <a:r>
              <a:rPr lang="en-US" altLang="ja-JP" dirty="0" err="1" smtClean="0"/>
              <a:t>choisir</a:t>
            </a:r>
            <a:r>
              <a:rPr lang="en-US" altLang="ja-JP" dirty="0" smtClean="0"/>
              <a:t> ?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143999" y="4435579"/>
            <a:ext cx="8543500" cy="3324464"/>
          </a:xfrm>
        </p:spPr>
        <p:txBody>
          <a:bodyPr>
            <a:normAutofit/>
          </a:bodyPr>
          <a:lstStyle/>
          <a:p>
            <a:r>
              <a:rPr lang="fr-F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Nous sommes des développeurs en pleine évolution, nous proposons un site e-commerce facile d’accès et prêt à l’emploi pour vendre des vêtements.</a:t>
            </a:r>
            <a:endParaRPr kumimoji="1" lang="ja-JP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143999" y="7394054"/>
            <a:ext cx="7221904" cy="1800225"/>
          </a:xfrm>
        </p:spPr>
        <p:txBody>
          <a:bodyPr/>
          <a:lstStyle/>
          <a:p>
            <a:r>
              <a:rPr lang="en-US" altLang="ja-JP" dirty="0" smtClean="0"/>
              <a:t>facebook.com/</a:t>
            </a:r>
            <a:r>
              <a:rPr lang="en-US" altLang="ja-JP" dirty="0" err="1" smtClean="0"/>
              <a:t>Malefashion</a:t>
            </a:r>
            <a:endParaRPr lang="en-US" altLang="ja-JP" dirty="0"/>
          </a:p>
          <a:p>
            <a:r>
              <a:rPr lang="en-US" altLang="ja-JP" dirty="0" smtClean="0"/>
              <a:t>twitter.com/</a:t>
            </a:r>
            <a:r>
              <a:rPr lang="en-US" altLang="ja-JP" dirty="0" err="1" smtClean="0"/>
              <a:t>Male</a:t>
            </a:r>
            <a:r>
              <a:rPr lang="en-US" altLang="ja-JP" dirty="0" err="1" smtClean="0"/>
              <a:t>fashion</a:t>
            </a:r>
            <a:endParaRPr lang="en-US" altLang="ja-JP" dirty="0" smtClean="0"/>
          </a:p>
          <a:p>
            <a:r>
              <a:rPr lang="en-US" altLang="ja-JP" dirty="0" smtClean="0"/>
              <a:t>Instagram.com/</a:t>
            </a:r>
            <a:r>
              <a:rPr lang="en-US" altLang="ja-JP" dirty="0" err="1" smtClean="0"/>
              <a:t>Malefashion</a:t>
            </a:r>
            <a:endParaRPr kumimoji="1" lang="ja-JP" altLang="en-US" dirty="0"/>
          </a:p>
        </p:txBody>
      </p:sp>
      <p:pic>
        <p:nvPicPr>
          <p:cNvPr id="11" name="Espace réservé pour une image 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3" y="2969489"/>
            <a:ext cx="74580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/>
          <p:cNvSpPr txBox="1"/>
          <p:nvPr/>
        </p:nvSpPr>
        <p:spPr>
          <a:xfrm>
            <a:off x="9167855" y="3567384"/>
            <a:ext cx="2059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Notre parcours</a:t>
            </a:r>
            <a:endParaRPr lang="fr-FR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30966"/>
      </p:ext>
    </p:extLst>
  </p:cSld>
  <p:clrMapOvr>
    <a:masterClrMapping/>
  </p:clrMapOvr>
  <p:transition spd="slow" advTm="5335"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0050" y="2072822"/>
            <a:ext cx="6883400" cy="2384878"/>
          </a:xfrm>
        </p:spPr>
        <p:txBody>
          <a:bodyPr/>
          <a:lstStyle/>
          <a:p>
            <a:pPr algn="ctr"/>
            <a:r>
              <a:rPr lang="fr-FR" dirty="0" smtClean="0"/>
              <a:t>OBJECTIFS DU SITE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9382742" y="3021440"/>
            <a:ext cx="6984999" cy="3657600"/>
          </a:xfrm>
        </p:spPr>
        <p:txBody>
          <a:bodyPr>
            <a:normAutofit/>
          </a:bodyPr>
          <a:lstStyle/>
          <a:p>
            <a:r>
              <a:rPr lang="fr-FR" sz="33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fr-FR" sz="33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fr-FR" sz="33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 de </a:t>
            </a:r>
            <a:r>
              <a:rPr lang="fr-FR" sz="33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e-commerce fonctionnel</a:t>
            </a:r>
          </a:p>
          <a:p>
            <a:r>
              <a:rPr lang="fr-FR" sz="33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Vendre et tester l’</a:t>
            </a:r>
            <a:r>
              <a:rPr lang="fr-FR" sz="3300" dirty="0" err="1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intêret</a:t>
            </a:r>
            <a:r>
              <a:rPr lang="fr-FR" sz="33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clientèle</a:t>
            </a:r>
            <a:endParaRPr lang="fr-FR" sz="33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300" dirty="0" smtClean="0">
                <a:solidFill>
                  <a:srgbClr val="3C3C3C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 </a:t>
            </a:r>
            <a:r>
              <a:rPr lang="fr-FR" sz="3300" dirty="0">
                <a:solidFill>
                  <a:srgbClr val="3C3C3C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gros trafic attendu </a:t>
            </a:r>
          </a:p>
        </p:txBody>
      </p:sp>
    </p:spTree>
    <p:extLst>
      <p:ext uri="{BB962C8B-B14F-4D97-AF65-F5344CB8AC3E}">
        <p14:creationId xmlns:p14="http://schemas.microsoft.com/office/powerpoint/2010/main" val="38023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22601" y="1187562"/>
            <a:ext cx="12242800" cy="1232839"/>
          </a:xfrm>
        </p:spPr>
        <p:txBody>
          <a:bodyPr/>
          <a:lstStyle/>
          <a:p>
            <a:r>
              <a:rPr lang="fr-FR" dirty="0" smtClean="0"/>
              <a:t>LES CIBLES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3022601" y="3159459"/>
            <a:ext cx="12242800" cy="2079292"/>
          </a:xfrm>
        </p:spPr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Nous visons une clientèle jeune pour le cœur de cible, qui sera notre principale vitrine sur les réseaux sociaux par exemple</a:t>
            </a: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71205" y="6519450"/>
            <a:ext cx="15745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Pour la cible plus large, nous visons un public de tout âge </a:t>
            </a:r>
            <a:r>
              <a:rPr lang="fr-FR" sz="32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 une estimation de 20 à 40 ans.</a:t>
            </a:r>
            <a:endParaRPr lang="fr-FR" sz="3200" dirty="0" smtClean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Notre marque et le site parlerons à tous et sera facile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38342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9144000" y="851156"/>
            <a:ext cx="6667500" cy="586241"/>
          </a:xfrm>
        </p:spPr>
        <p:txBody>
          <a:bodyPr/>
          <a:lstStyle/>
          <a:p>
            <a:r>
              <a:rPr lang="fr-FR" sz="3200" dirty="0" smtClean="0">
                <a:solidFill>
                  <a:srgbClr val="000000"/>
                </a:solidFill>
              </a:rPr>
              <a:t>Une page accueil</a:t>
            </a:r>
            <a:endParaRPr lang="fr-FR" sz="3200" dirty="0">
              <a:solidFill>
                <a:srgbClr val="000000"/>
              </a:solidFill>
            </a:endParaRP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6"/>
          </p:nvPr>
        </p:nvSpPr>
        <p:spPr>
          <a:xfrm>
            <a:off x="9144000" y="2280878"/>
            <a:ext cx="6667500" cy="586241"/>
          </a:xfrm>
        </p:spPr>
        <p:txBody>
          <a:bodyPr>
            <a:normAutofit fontScale="92500"/>
          </a:bodyPr>
          <a:lstStyle/>
          <a:p>
            <a:r>
              <a:rPr lang="fr-FR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Pages produits: Homme, femme et enfant</a:t>
            </a:r>
            <a:endParaRPr lang="fr-FR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8"/>
          </p:nvPr>
        </p:nvSpPr>
        <p:spPr>
          <a:xfrm>
            <a:off x="9144000" y="3710600"/>
            <a:ext cx="6667500" cy="586241"/>
          </a:xfrm>
        </p:spPr>
        <p:txBody>
          <a:bodyPr/>
          <a:lstStyle/>
          <a:p>
            <a:r>
              <a:rPr lang="fr-FR" sz="32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contact</a:t>
            </a:r>
            <a:endParaRPr lang="fr-FR" sz="3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PAGES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sz="2400" dirty="0" smtClean="0"/>
              <a:t>8 au total</a:t>
            </a:r>
            <a:endParaRPr lang="fr-FR" sz="2400" dirty="0"/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6"/>
          </p:nvPr>
        </p:nvSpPr>
        <p:spPr>
          <a:xfrm>
            <a:off x="9144000" y="5145801"/>
            <a:ext cx="6667500" cy="586241"/>
          </a:xfrm>
        </p:spPr>
        <p:txBody>
          <a:bodyPr/>
          <a:lstStyle/>
          <a:p>
            <a:r>
              <a:rPr lang="fr-FR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Modal </a:t>
            </a:r>
            <a:r>
              <a:rPr lang="fr-FR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 </a:t>
            </a:r>
            <a:r>
              <a:rPr lang="fr-FR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inscription</a:t>
            </a:r>
            <a:endParaRPr lang="fr-FR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Espace réservé du texte 9"/>
          <p:cNvSpPr>
            <a:spLocks noGrp="1"/>
          </p:cNvSpPr>
          <p:nvPr>
            <p:ph type="body" sz="quarter" idx="16"/>
          </p:nvPr>
        </p:nvSpPr>
        <p:spPr>
          <a:xfrm>
            <a:off x="9144000" y="6581002"/>
            <a:ext cx="6667500" cy="586241"/>
          </a:xfrm>
        </p:spPr>
        <p:txBody>
          <a:bodyPr/>
          <a:lstStyle/>
          <a:p>
            <a:r>
              <a:rPr lang="fr-FR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fr-FR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panier et paiement</a:t>
            </a:r>
            <a:endParaRPr lang="fr-FR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8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2749550" y="819150"/>
            <a:ext cx="1280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PERIMETRE DU PROJET</a:t>
            </a:r>
            <a:endParaRPr lang="fr-FR" sz="4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006850" y="2438400"/>
            <a:ext cx="1074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Pas multilingue</a:t>
            </a:r>
            <a:endParaRPr lang="fr-F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outique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Paiement par carte bancaire</a:t>
            </a:r>
            <a:endParaRPr lang="fr-FR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Responsive</a:t>
            </a:r>
          </a:p>
        </p:txBody>
      </p:sp>
      <p:pic>
        <p:nvPicPr>
          <p:cNvPr id="19" name="image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14700" y="6934200"/>
            <a:ext cx="12236450" cy="1330627"/>
          </a:xfrm>
          <a:prstGeom prst="rect">
            <a:avLst/>
          </a:prstGeom>
          <a:ln/>
        </p:spPr>
      </p:pic>
      <p:sp>
        <p:nvSpPr>
          <p:cNvPr id="20" name="ZoneTexte 19"/>
          <p:cNvSpPr txBox="1"/>
          <p:nvPr/>
        </p:nvSpPr>
        <p:spPr>
          <a:xfrm>
            <a:off x="7666610" y="6060049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0000"/>
                </a:solidFill>
              </a:rPr>
              <a:t>C</a:t>
            </a:r>
            <a:r>
              <a:rPr lang="fr-FR" sz="2800" dirty="0" smtClean="0">
                <a:solidFill>
                  <a:srgbClr val="000000"/>
                </a:solidFill>
              </a:rPr>
              <a:t>harte graphique</a:t>
            </a:r>
            <a:endParaRPr lang="fr-FR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943100" y="431717"/>
            <a:ext cx="14401800" cy="1357396"/>
          </a:xfrm>
        </p:spPr>
        <p:txBody>
          <a:bodyPr/>
          <a:lstStyle/>
          <a:p>
            <a:r>
              <a:rPr lang="fr-FR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MAQUETTAGE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pic>
        <p:nvPicPr>
          <p:cNvPr id="7" name="image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372600" y="1789113"/>
            <a:ext cx="8763000" cy="7827312"/>
          </a:xfrm>
          <a:prstGeom prst="rect">
            <a:avLst/>
          </a:prstGeom>
          <a:ln/>
        </p:spPr>
      </p:pic>
      <p:pic>
        <p:nvPicPr>
          <p:cNvPr id="13" name="image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2400" y="1789113"/>
            <a:ext cx="9010650" cy="78273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564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smtClean="0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31" y="4724400"/>
            <a:ext cx="8894591" cy="489202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038850" y="628650"/>
            <a:ext cx="645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CONTENU DU SITE</a:t>
            </a:r>
            <a:endParaRPr lang="fr-FR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638300" y="2076450"/>
            <a:ext cx="7448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Photos des produits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Du texte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Formulaire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0864850" y="3016240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La technologie du site web </a:t>
            </a:r>
            <a:r>
              <a:rPr lang="fr-FR" sz="3600" dirty="0" smtClean="0"/>
              <a:t>:</a:t>
            </a:r>
          </a:p>
          <a:p>
            <a:endParaRPr lang="fr-FR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FR" sz="3600" dirty="0" smtClean="0"/>
              <a:t>HTML-5</a:t>
            </a:r>
            <a:endParaRPr lang="fr-FR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FR" sz="3600" dirty="0" smtClean="0"/>
              <a:t>CSS-3</a:t>
            </a:r>
            <a:endParaRPr lang="fr-FR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FR" sz="3600" dirty="0" err="1"/>
              <a:t>B</a:t>
            </a:r>
            <a:r>
              <a:rPr lang="fr-FR" sz="3600" dirty="0" err="1" smtClean="0"/>
              <a:t>oostrap</a:t>
            </a:r>
            <a:r>
              <a:rPr lang="fr-FR" sz="3600" dirty="0" smtClean="0"/>
              <a:t> JavaScript</a:t>
            </a:r>
            <a:endParaRPr lang="fr-FR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FR" sz="3600" dirty="0" smtClean="0"/>
              <a:t>PHP </a:t>
            </a:r>
            <a:r>
              <a:rPr lang="fr-FR" sz="3600" dirty="0"/>
              <a:t>procédural </a:t>
            </a:r>
          </a:p>
        </p:txBody>
      </p:sp>
    </p:spTree>
    <p:extLst>
      <p:ext uri="{BB962C8B-B14F-4D97-AF65-F5344CB8AC3E}">
        <p14:creationId xmlns:p14="http://schemas.microsoft.com/office/powerpoint/2010/main" val="39506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6185</TotalTime>
  <Words>373</Words>
  <Application>Microsoft Office PowerPoint</Application>
  <PresentationFormat>Personnalisé</PresentationFormat>
  <Paragraphs>73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18</vt:i4>
      </vt:variant>
    </vt:vector>
  </HeadingPairs>
  <TitlesOfParts>
    <vt:vector size="31" baseType="lpstr">
      <vt:lpstr>ＭＳ ゴシック</vt:lpstr>
      <vt:lpstr>游ゴシック</vt:lpstr>
      <vt:lpstr>Arial</vt:lpstr>
      <vt:lpstr>Calibri</vt:lpstr>
      <vt:lpstr>Century Gothic</vt:lpstr>
      <vt:lpstr>Coo Hew</vt:lpstr>
      <vt:lpstr>Gidole</vt:lpstr>
      <vt:lpstr>Spica Neue</vt:lpstr>
      <vt:lpstr>Spica Neue Bold</vt:lpstr>
      <vt:lpstr>Wingdings</vt:lpstr>
      <vt:lpstr>Contents</vt:lpstr>
      <vt:lpstr>No Footer</vt:lpstr>
      <vt:lpstr>Maillage</vt:lpstr>
      <vt:lpstr>Présentation PowerPoint</vt:lpstr>
      <vt:lpstr>Introduction</vt:lpstr>
      <vt:lpstr>Pourquoi nous choisir ?</vt:lpstr>
      <vt:lpstr>OBJECTIFS DU SITE</vt:lpstr>
      <vt:lpstr>LES CIBLES</vt:lpstr>
      <vt:lpstr>LES PAGES   8 au total</vt:lpstr>
      <vt:lpstr>Présentation PowerPoint</vt:lpstr>
      <vt:lpstr>MAQUETTAGE</vt:lpstr>
      <vt:lpstr>Présentation PowerPoint</vt:lpstr>
      <vt:lpstr>USERS STORY &amp; PERSONA</vt:lpstr>
      <vt:lpstr>USER STORY</vt:lpstr>
      <vt:lpstr>Présentation PowerPoint</vt:lpstr>
      <vt:lpstr>Minimal design</vt:lpstr>
      <vt:lpstr>Présentation PowerPoint</vt:lpstr>
      <vt:lpstr>Application Mobile</vt:lpstr>
      <vt:lpstr>Tablette</vt:lpstr>
      <vt:lpstr>Laptop</vt:lpstr>
      <vt:lpstr>Desktop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Gost ™</cp:lastModifiedBy>
  <cp:revision>285</cp:revision>
  <dcterms:created xsi:type="dcterms:W3CDTF">2016-10-08T14:15:50Z</dcterms:created>
  <dcterms:modified xsi:type="dcterms:W3CDTF">2022-09-24T16:49:19Z</dcterms:modified>
</cp:coreProperties>
</file>